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8" r:id="rId4"/>
    <p:sldId id="258" r:id="rId5"/>
    <p:sldId id="270" r:id="rId6"/>
    <p:sldId id="269" r:id="rId7"/>
    <p:sldId id="260" r:id="rId8"/>
    <p:sldId id="265" r:id="rId9"/>
    <p:sldId id="261" r:id="rId10"/>
    <p:sldId id="266" r:id="rId11"/>
    <p:sldId id="262" r:id="rId12"/>
    <p:sldId id="273" r:id="rId13"/>
    <p:sldId id="274" r:id="rId14"/>
    <p:sldId id="272" r:id="rId15"/>
    <p:sldId id="263" r:id="rId16"/>
    <p:sldId id="264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9C78B-A7CA-B84D-2C8A-EBAFC2228D9F}" v="4" dt="2019-09-12T16:42:35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napToObjects="1">
      <p:cViewPr>
        <p:scale>
          <a:sx n="105" d="100"/>
          <a:sy n="105" d="100"/>
        </p:scale>
        <p:origin x="348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9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8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9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29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24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572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9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.imgur.com/gJuRhVW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Authors’ Names </a:t>
            </a:r>
            <a:endParaRPr lang="en-US"/>
          </a:p>
          <a:p>
            <a:pPr marL="0" indent="0">
              <a:buNone/>
            </a:pPr>
            <a:r>
              <a:rPr lang="en-US" dirty="0"/>
              <a:t>   (Full First and Full Last) 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Date range you worked on this engagement</a:t>
            </a:r>
          </a:p>
          <a:p>
            <a:r>
              <a:rPr lang="en-US" dirty="0">
                <a:cs typeface="Calibri" panose="020F0502020204030204"/>
              </a:rPr>
              <a:t># of engagement for your group ( first, second, </a:t>
            </a:r>
            <a:r>
              <a:rPr lang="en-US" dirty="0" err="1">
                <a:cs typeface="Calibri"/>
              </a:rPr>
              <a:t>etc</a:t>
            </a:r>
            <a:r>
              <a:rPr lang="en-US" dirty="0">
                <a:cs typeface="Calibri"/>
              </a:rPr>
              <a:t>)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6303C-B566-4B93-8703-231BED6EF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Place image of you or your project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3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DD24-53D4-4482-905E-8B882133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7E3D-C37D-437D-8648-9DF9C1423D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Demonstrate Critical Thinking:</a:t>
            </a:r>
          </a:p>
          <a:p>
            <a:pPr lvl="1"/>
            <a:r>
              <a:rPr lang="en-US" dirty="0"/>
              <a:t>What obstacles did you face with this project? </a:t>
            </a:r>
          </a:p>
          <a:p>
            <a:pPr lvl="1"/>
            <a:r>
              <a:rPr lang="en-US" dirty="0"/>
              <a:t> What mistakes did you make?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How did you overcome or fix these issues to grow your brain?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9BB5E-7873-403A-AC7D-A8953F3206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Demonstrate a depth of knowledge:</a:t>
            </a:r>
          </a:p>
          <a:p>
            <a:pPr lvl="1"/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How could this project solve real world problems?</a:t>
            </a:r>
          </a:p>
          <a:p>
            <a:pPr lvl="1"/>
            <a:r>
              <a:rPr lang="en-US" dirty="0">
                <a:ea typeface="+mn-lt"/>
                <a:cs typeface="+mn-lt"/>
              </a:rPr>
              <a:t>How could this project be used to support your efforts in future 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6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lvl="2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709613" y="1600200"/>
            <a:ext cx="8434387" cy="4525963"/>
          </a:xfrm>
        </p:spPr>
        <p:txBody>
          <a:bodyPr/>
          <a:lstStyle/>
          <a:p>
            <a:r>
              <a:rPr lang="en-US" dirty="0"/>
              <a:t>Use 2-5 slides to document your learning process in extend yourself</a:t>
            </a:r>
          </a:p>
          <a:p>
            <a:r>
              <a:rPr lang="en-US" dirty="0"/>
              <a:t>Document your work using screen captures, pictures, and/or videos</a:t>
            </a:r>
          </a:p>
          <a:p>
            <a:r>
              <a:rPr lang="en-US" dirty="0"/>
              <a:t>How did you go beyond what was asked of you in this project?</a:t>
            </a:r>
          </a:p>
          <a:p>
            <a:r>
              <a:rPr lang="en-US" dirty="0"/>
              <a:t>Why did you think this was the best way to expand the project?</a:t>
            </a:r>
          </a:p>
          <a:p>
            <a:r>
              <a:rPr lang="en-US" dirty="0"/>
              <a:t>How does this show mastery of the project?</a:t>
            </a:r>
          </a:p>
        </p:txBody>
      </p:sp>
    </p:spTree>
    <p:extLst>
      <p:ext uri="{BB962C8B-B14F-4D97-AF65-F5344CB8AC3E}">
        <p14:creationId xmlns:p14="http://schemas.microsoft.com/office/powerpoint/2010/main" val="100072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lvl="2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709613" y="1600200"/>
            <a:ext cx="8434387" cy="4525963"/>
          </a:xfrm>
        </p:spPr>
        <p:txBody>
          <a:bodyPr/>
          <a:lstStyle/>
          <a:p>
            <a:r>
              <a:rPr lang="en-US" dirty="0"/>
              <a:t>Use 2-5 slides to document your learning process in extend yourself</a:t>
            </a:r>
          </a:p>
          <a:p>
            <a:r>
              <a:rPr lang="en-US" dirty="0"/>
              <a:t>Document your work using screen captures, pictures, and/or videos</a:t>
            </a:r>
          </a:p>
          <a:p>
            <a:r>
              <a:rPr lang="en-US" dirty="0"/>
              <a:t>How did you go beyond what was asked of you in this project?</a:t>
            </a:r>
          </a:p>
          <a:p>
            <a:r>
              <a:rPr lang="en-US" dirty="0"/>
              <a:t>Why did you think this was the best way to expand the project?</a:t>
            </a:r>
          </a:p>
          <a:p>
            <a:r>
              <a:rPr lang="en-US" dirty="0"/>
              <a:t>How does this show mastery of the project?</a:t>
            </a:r>
          </a:p>
        </p:txBody>
      </p:sp>
    </p:spTree>
    <p:extLst>
      <p:ext uri="{BB962C8B-B14F-4D97-AF65-F5344CB8AC3E}">
        <p14:creationId xmlns:p14="http://schemas.microsoft.com/office/powerpoint/2010/main" val="586264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FD54-9EDE-4DFD-8F92-CD62A1F35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Extend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5154-4323-48E6-9C07-C7D15C3688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C557E-5D5C-43CA-985F-2D206BB8F8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6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Skills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C76D-3E5D-417D-A468-40A9849B21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did you best share ideas together as a team?</a:t>
            </a:r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did you determine what ideas were the ones you would pursue and use?</a:t>
            </a:r>
            <a:endParaRPr lang="en-US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did you ensure that every group member was heard and had their voice represented in your final product?</a:t>
            </a:r>
            <a:endParaRPr lang="en-US">
              <a:cs typeface="Calibri" panose="020F0502020204030204"/>
            </a:endParaRP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B2900E-FCF8-4F3E-9336-37D51C5CD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cs typeface="Calibri"/>
              </a:rPr>
              <a:t>What discussions did your group have that were the most beneficial to your engagement outcome?</a:t>
            </a:r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cs typeface="Calibri"/>
              </a:rPr>
              <a:t>How did good/bad communication skills effect your success?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/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426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Skills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C60A0-6DF9-43E1-A4C0-A978994018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What were other ideas that you brainstormed to during this engagement?</a:t>
            </a:r>
            <a:endParaRPr lang="en-US"/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Why did you end up not using those ideas as solutions?</a:t>
            </a:r>
            <a:endParaRPr lang="en-US">
              <a:cs typeface="Calibri"/>
            </a:endParaRP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CE7C84-DD08-4A4A-9484-A9D864B24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Critical Thinking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did you work to solve problems that you ran into?</a:t>
            </a:r>
            <a:endParaRPr lang="en-US"/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could you do that better next time?</a:t>
            </a:r>
            <a:endParaRPr lang="en-US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q"/>
            </a:pPr>
            <a:r>
              <a:rPr lang="en-US" dirty="0">
                <a:ea typeface="+mn-lt"/>
                <a:cs typeface="+mn-lt"/>
              </a:rPr>
              <a:t>How could you add or take something away from this engagement to make it more effective?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827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52" y="0"/>
            <a:ext cx="9144000" cy="1600200"/>
          </a:xfrm>
        </p:spPr>
        <p:txBody>
          <a:bodyPr anchor="ctr"/>
          <a:lstStyle/>
          <a:p>
            <a:r>
              <a:rPr lang="en-US" sz="4800" dirty="0"/>
              <a:t>Conclusion: What Was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What did you GAIN in knowledge?</a:t>
            </a:r>
            <a:endParaRPr lang="en-US" dirty="0">
              <a:cs typeface="Calibri"/>
            </a:endParaRPr>
          </a:p>
          <a:p>
            <a:r>
              <a:rPr lang="en-US" dirty="0"/>
              <a:t>Be specific, no vague fluff. (See Jo if you're confused by this)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Give specific relevant advice to anyone doing this engagement in the future.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 dirty="0"/>
              <a:t>What would you do differently if you had the opportunity to do this engagement again, knowing everything you do now?(think... you get to time travel and give yourself advice)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What tool, tip, or trick YOU DISCOVERED helped you be successful?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861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8893A-EE90-4B4F-88DC-9F233A42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3656-D128-43B5-B35D-99FC64D4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Every picture has a citation source:</a:t>
            </a:r>
          </a:p>
          <a:p>
            <a:r>
              <a:rPr lang="en-US" dirty="0">
                <a:cs typeface="Calibri"/>
              </a:rPr>
              <a:t>Example: 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(</a:t>
            </a:r>
            <a:r>
              <a:rPr lang="en-US" dirty="0">
                <a:ea typeface="+mn-lt"/>
                <a:cs typeface="+mn-lt"/>
              </a:rPr>
              <a:t>credible sources image for citations page) </a:t>
            </a:r>
            <a:r>
              <a:rPr lang="en-US" dirty="0">
                <a:ea typeface="+mn-lt"/>
                <a:cs typeface="+mn-lt"/>
                <a:hlinkClick r:id="rId2"/>
              </a:rPr>
              <a:t>http://i.imgur.com/gJuRhVW.jpg</a:t>
            </a:r>
            <a:endParaRPr lang="en-US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/>
              <a:t>Every fact you discovered is sourced and cited the same way.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You do not need to cite common knowledge.</a:t>
            </a:r>
          </a:p>
        </p:txBody>
      </p:sp>
    </p:spTree>
    <p:extLst>
      <p:ext uri="{BB962C8B-B14F-4D97-AF65-F5344CB8AC3E}">
        <p14:creationId xmlns:p14="http://schemas.microsoft.com/office/powerpoint/2010/main" val="412714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81" y="39397"/>
            <a:ext cx="8922327" cy="16002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Introduction: What </a:t>
            </a:r>
            <a:r>
              <a:rPr lang="en-US" dirty="0"/>
              <a:t>is our Large Goal?</a:t>
            </a:r>
            <a:br>
              <a:rPr lang="en-US" dirty="0"/>
            </a:br>
            <a:r>
              <a:rPr lang="en-US" dirty="0">
                <a:cs typeface="Calibri Light"/>
              </a:rPr>
              <a:t>What small goals will help us get there?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slide will include an overview of what you will be doing throughout your engagement</a:t>
            </a:r>
          </a:p>
          <a:p>
            <a:r>
              <a:rPr lang="en-US" dirty="0"/>
              <a:t>Summarize your objectives </a:t>
            </a:r>
            <a:r>
              <a:rPr lang="en-US" b="1" dirty="0"/>
              <a:t>in your own words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1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5D24-5B50-4D05-B218-B6D43028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Timeline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1D8A-5C39-4DE7-9619-FBAF3359E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Written Timeline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77818-8FFA-4129-828B-C173B05CB2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Week 1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Week 2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Week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17EDE-45F5-4310-8F62-F8C809679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Picture of your timeline in your planner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887CA-99F5-45AE-97BE-38C16CE580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0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slide 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Document your work using screen captures, pictures, and/or videos</a:t>
            </a:r>
          </a:p>
          <a:p>
            <a:r>
              <a:rPr lang="en-US" dirty="0">
                <a:cs typeface="Calibri"/>
              </a:rPr>
              <a:t>What were your first steps? Show us.</a:t>
            </a:r>
          </a:p>
          <a:p>
            <a:r>
              <a:rPr lang="en-US" dirty="0">
                <a:cs typeface="Calibri"/>
              </a:rPr>
              <a:t>Any fails? Show us.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118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slide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Document your work using screen captures, pictures, and/or videos</a:t>
            </a:r>
          </a:p>
          <a:p>
            <a:r>
              <a:rPr lang="en-US" dirty="0"/>
              <a:t>Show us the basics of your project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What did you learn (continue from the last slide)</a:t>
            </a:r>
          </a:p>
          <a:p>
            <a:pPr lvl="1"/>
            <a:r>
              <a:rPr lang="en-US" dirty="0"/>
              <a:t>Did you have an "ah-ha!" Moment?</a:t>
            </a:r>
            <a:endParaRPr lang="en-US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How did you overcome obstacles?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231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A4AC-231A-41E6-90DB-A430346F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Possible Explore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A61A5-1D74-49F0-9612-8CFD3AAA5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 FIND OUT! Use books, magazines, experts and the internet as resources for research:</a:t>
            </a:r>
          </a:p>
          <a:p>
            <a:pPr lvl="1"/>
            <a:r>
              <a:rPr lang="en-US" dirty="0"/>
              <a:t>Did I use 1 source or many?</a:t>
            </a:r>
          </a:p>
          <a:p>
            <a:pPr lvl="1"/>
            <a:r>
              <a:rPr lang="en-US" dirty="0"/>
              <a:t>Did the sources agree or disagree on the topic?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Was the source in-depth or surface level facts?</a:t>
            </a:r>
          </a:p>
          <a:p>
            <a:r>
              <a:rPr lang="en-US" dirty="0"/>
              <a:t>Summarize what you discover by using </a:t>
            </a:r>
            <a:r>
              <a:rPr lang="en-US" b="1" dirty="0"/>
              <a:t>your own words</a:t>
            </a:r>
            <a:endParaRPr lang="en-US" b="1" dirty="0">
              <a:cs typeface="Calibri"/>
            </a:endParaRPr>
          </a:p>
          <a:p>
            <a:pPr lvl="1"/>
            <a:r>
              <a:rPr lang="en-US" dirty="0"/>
              <a:t>What does this research mean to you?</a:t>
            </a:r>
          </a:p>
          <a:p>
            <a:pPr lvl="1"/>
            <a:r>
              <a:rPr lang="en-US" dirty="0"/>
              <a:t>Why is this important or relevant? </a:t>
            </a:r>
          </a:p>
          <a:p>
            <a:pPr lvl="1"/>
            <a:r>
              <a:rPr lang="en-US" dirty="0">
                <a:cs typeface="Calibri" panose="020F0502020204030204"/>
              </a:rPr>
              <a:t>NEVER USE WIKIPEDIA.</a:t>
            </a:r>
          </a:p>
        </p:txBody>
      </p:sp>
    </p:spTree>
    <p:extLst>
      <p:ext uri="{BB962C8B-B14F-4D97-AF65-F5344CB8AC3E}">
        <p14:creationId xmlns:p14="http://schemas.microsoft.com/office/powerpoint/2010/main" val="284240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305C-535A-42E4-B244-EF3BC786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(continued)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22D6BF4-3A35-49B3-8C8A-333C5C80F3B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FA91-E664-4A8E-B506-BAD5A6564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 images to help support your research (make sure you cite them:)</a:t>
            </a:r>
          </a:p>
          <a:p>
            <a:r>
              <a:rPr lang="en-US" dirty="0"/>
              <a:t>How does this research apply to your project? What are other real-world applications?</a:t>
            </a:r>
          </a:p>
          <a:p>
            <a:r>
              <a:rPr lang="en-US" dirty="0"/>
              <a:t>You will include citations of your sources on the LAST SLIDE of your presentation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So... make sure......</a:t>
            </a:r>
            <a:endParaRPr lang="en-US" dirty="0"/>
          </a:p>
          <a:p>
            <a:r>
              <a:rPr lang="en-US" dirty="0"/>
              <a:t>Are your sources credible? 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Your citations should not say "</a:t>
            </a:r>
            <a:r>
              <a:rPr lang="en-US" dirty="0" err="1">
                <a:cs typeface="Calibri"/>
              </a:rPr>
              <a:t>bing</a:t>
            </a:r>
            <a:r>
              <a:rPr lang="en-US" dirty="0">
                <a:cs typeface="Calibri"/>
              </a:rPr>
              <a:t>.... or google..."</a:t>
            </a:r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92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5CFAE2-4AD1-4E99-A50B-73AC7550C09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your own divergent and diverse thinking. I want to know what YOU THINK.</a:t>
            </a:r>
          </a:p>
          <a:p>
            <a:pPr lvl="1"/>
            <a:r>
              <a:rPr lang="en-US" dirty="0"/>
              <a:t>How did you make this project new and useful?</a:t>
            </a:r>
          </a:p>
          <a:p>
            <a:pPr lvl="1"/>
            <a:r>
              <a:rPr lang="en-US" dirty="0"/>
              <a:t>How did you make this project interesting and unique?</a:t>
            </a:r>
            <a:endParaRPr lang="en-US" dirty="0">
              <a:cs typeface="Calibri"/>
            </a:endParaRPr>
          </a:p>
          <a:p>
            <a:r>
              <a:rPr lang="en-US" dirty="0"/>
              <a:t>Add pictures that you take/make to support your critical thinking responses</a:t>
            </a:r>
          </a:p>
        </p:txBody>
      </p:sp>
    </p:spTree>
    <p:extLst>
      <p:ext uri="{BB962C8B-B14F-4D97-AF65-F5344CB8AC3E}">
        <p14:creationId xmlns:p14="http://schemas.microsoft.com/office/powerpoint/2010/main" val="422070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589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Name of Engagement</vt:lpstr>
      <vt:lpstr>Introduction: What is our Large Goal? What small goals will help us get there?</vt:lpstr>
      <vt:lpstr>Timeline</vt:lpstr>
      <vt:lpstr>Explore slide 1</vt:lpstr>
      <vt:lpstr>Explore slide 2</vt:lpstr>
      <vt:lpstr>Possible Explore 3</vt:lpstr>
      <vt:lpstr>Research</vt:lpstr>
      <vt:lpstr>Research (continued)</vt:lpstr>
      <vt:lpstr>Critical Thinking</vt:lpstr>
      <vt:lpstr>Critical Thinking (continued)</vt:lpstr>
      <vt:lpstr>Extend</vt:lpstr>
      <vt:lpstr>Extend 2</vt:lpstr>
      <vt:lpstr>Extend 3</vt:lpstr>
      <vt:lpstr>21st Century Skills</vt:lpstr>
      <vt:lpstr>21st Century Skills</vt:lpstr>
      <vt:lpstr>Conclusion: What Was Learned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Engagement</dc:title>
  <dc:creator>s</dc:creator>
  <cp:lastModifiedBy>ryan gardner</cp:lastModifiedBy>
  <cp:revision>402</cp:revision>
  <dcterms:created xsi:type="dcterms:W3CDTF">2015-07-19T18:15:13Z</dcterms:created>
  <dcterms:modified xsi:type="dcterms:W3CDTF">2019-09-12T16:42:54Z</dcterms:modified>
</cp:coreProperties>
</file>